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Google Sans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Google Sans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.fntdata"/><Relationship Id="rId22" Type="http://schemas.openxmlformats.org/officeDocument/2006/relationships/font" Target="fonts/GoogleSansSemiBold-boldItalic.fntdata"/><Relationship Id="rId21" Type="http://schemas.openxmlformats.org/officeDocument/2006/relationships/font" Target="fonts/GoogleSans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regular.fntdata"/><Relationship Id="rId30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GoogleSans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a1b1fc2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a1b1fc2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a1b1fc2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a1b1fc2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a1b1fc2a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a1b1fc2a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a1b1fc2a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a1b1fc2a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a1b1fc2a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a1b1fc2a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a1b1fc2a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a1b1fc2a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1b1fc2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a1b1fc2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a1b1fc2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a1b1fc2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a1b1fc2a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a1b1fc2a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a1b1fc2a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a1b1fc2a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a1b1fc2a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a1b1fc2a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1b1fc2a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a1b1fc2a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1b1fc2a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a1b1fc2a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4.png"/><Relationship Id="rId8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6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30.jp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507950" y="911963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Welcome to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400" y="148198"/>
            <a:ext cx="2527650" cy="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9663" y="1837325"/>
            <a:ext cx="3417675" cy="27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438200" y="452900"/>
            <a:ext cx="52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Results &amp; Accuracies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8500" y="1177488"/>
            <a:ext cx="6440148" cy="318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2659975" y="174988"/>
            <a:ext cx="52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Results &amp; Accuracies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100" y="1161277"/>
            <a:ext cx="3297538" cy="13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74325" y="2817375"/>
            <a:ext cx="411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Test on Tomato Plant:</a:t>
            </a:r>
            <a:b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Issue: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Spider_mites Two-spotted_spider_mite</a:t>
            </a:r>
            <a:endParaRPr b="1" sz="1200">
              <a:solidFill>
                <a:schemeClr val="accent1"/>
              </a:solidFill>
              <a:highlight>
                <a:schemeClr val="lt1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Solution:</a:t>
            </a:r>
            <a:b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Prune affected leaves, manage weeds, and water properly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1825" y="1096025"/>
            <a:ext cx="1664674" cy="36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0800"/>
            <a:ext cx="1145500" cy="5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2577675" y="119588"/>
            <a:ext cx="52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Technology Stack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022" y="783203"/>
            <a:ext cx="1269400" cy="1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50" y="2248600"/>
            <a:ext cx="855125" cy="9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650" y="1965738"/>
            <a:ext cx="862100" cy="10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025" y="3301975"/>
            <a:ext cx="1178851" cy="11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10">
            <a:alphaModFix/>
          </a:blip>
          <a:srcRect b="0" l="0" r="67500" t="0"/>
          <a:stretch/>
        </p:blipFill>
        <p:spPr>
          <a:xfrm>
            <a:off x="3792250" y="989900"/>
            <a:ext cx="623775" cy="9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2249" y="3571750"/>
            <a:ext cx="1244027" cy="124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52825" y="1007100"/>
            <a:ext cx="1136350" cy="11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2100" y="2384450"/>
            <a:ext cx="1127199" cy="12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14">
            <a:alphaModFix/>
          </a:blip>
          <a:srcRect b="3599" l="62524" r="1109" t="2424"/>
          <a:stretch/>
        </p:blipFill>
        <p:spPr>
          <a:xfrm>
            <a:off x="6723300" y="3724150"/>
            <a:ext cx="1101975" cy="12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1418425" y="1140880"/>
            <a:ext cx="211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collaborative AI model development and training.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1194450" y="2307850"/>
            <a:ext cx="225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building and deploying machine learning models that analyze crop images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4595725" y="1949550"/>
            <a:ext cx="194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develop a cross-platform mobile application for farmers to monitor crop health.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1267925" y="3557425"/>
            <a:ext cx="191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real-time data storage, user authentication, and notifications.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4522750" y="996475"/>
            <a:ext cx="203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Debian used to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Powers the Raspberry Pi for reliable in-field computations.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4795525" y="3732063"/>
            <a:ext cx="154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used to do Deep learning Algoriyhms on Hardware side implementation</a:t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7548775" y="1136363"/>
            <a:ext cx="159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easy-to-use Python IDE for software development on Raspberry Pi.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7812275" y="2511388"/>
            <a:ext cx="15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Writing Python code for making Deep Learning algos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7947525" y="3982675"/>
            <a:ext cx="15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notebook styling for cell to cell executions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050" y="86350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097" y="739630"/>
            <a:ext cx="6126902" cy="4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2"/>
            <a:ext cx="7637999" cy="5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4525" y="3670775"/>
            <a:ext cx="1561425" cy="12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6725" y="4090446"/>
            <a:ext cx="3297798" cy="9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070200" y="996475"/>
            <a:ext cx="300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Team </a:t>
            </a:r>
            <a:r>
              <a:rPr b="1" lang="en" sz="3000">
                <a:solidFill>
                  <a:srgbClr val="274E13"/>
                </a:solidFill>
                <a:latin typeface="Google Sans"/>
                <a:ea typeface="Google Sans"/>
                <a:cs typeface="Google Sans"/>
                <a:sym typeface="Google Sans"/>
              </a:rPr>
              <a:t>Agri</a:t>
            </a:r>
            <a:r>
              <a:rPr b="1" lang="en" sz="30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Tech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349" y="1765975"/>
            <a:ext cx="1825176" cy="18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6925" y="1780650"/>
            <a:ext cx="1598725" cy="1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6075" y="1795375"/>
            <a:ext cx="1819776" cy="181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94225" y="3714550"/>
            <a:ext cx="216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M.Raees Azam</a:t>
            </a:r>
            <a:endParaRPr b="1" sz="15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COMSATS </a:t>
            </a:r>
            <a:r>
              <a:rPr lang="en" sz="12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University</a:t>
            </a:r>
            <a:r>
              <a:rPr lang="en" sz="12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 Abbottabad</a:t>
            </a:r>
            <a:endParaRPr sz="1200">
              <a:solidFill>
                <a:srgbClr val="6AA84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265763" y="3738100"/>
            <a:ext cx="216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Muneer Hasan</a:t>
            </a:r>
            <a:endParaRPr b="1"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COMSATS University Abbottabad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255813" y="3714550"/>
            <a:ext cx="216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Hammad Ali Khan 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COMSATS University Abbottabad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8250" y="1789975"/>
            <a:ext cx="1825172" cy="18251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6398238" y="3714550"/>
            <a:ext cx="216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M. Awais Khan</a:t>
            </a:r>
            <a:r>
              <a:rPr b="1" lang="en" sz="15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150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COMSATS University Abbottabad</a:t>
            </a:r>
            <a:endParaRPr sz="120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46975" y="735413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Problem 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Statement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46975" y="1488713"/>
            <a:ext cx="8147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crop diseases are a significant threat in Pakistan same as all over the world with annual losses amounting to millions of tons of crops. 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15-20%</a:t>
            </a:r>
            <a:r>
              <a:rPr lang="en" sz="2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losses </a:t>
            </a:r>
            <a:endParaRPr sz="20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For instance,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wheat rust alone leads to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 losses of 15-20%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. 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Therefore, an AI-based crop monitoring system Called </a:t>
            </a:r>
            <a:r>
              <a:rPr b="1" lang="en" sz="1500">
                <a:solidFill>
                  <a:srgbClr val="6AA84F"/>
                </a:solidFill>
                <a:latin typeface="Google Sans"/>
                <a:ea typeface="Google Sans"/>
                <a:cs typeface="Google Sans"/>
                <a:sym typeface="Google Sans"/>
              </a:rPr>
              <a:t>AgriTech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  is desired to reduce the impact of crop diseases along with optimized resource utilization and decreased human health risks in agricultural sector.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908350" y="2270250"/>
            <a:ext cx="3719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20,000 cases</a:t>
            </a:r>
            <a:r>
              <a:rPr lang="en" sz="1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 Only in PAK)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pesticide-related illnesses are common with approximately </a:t>
            </a:r>
            <a:r>
              <a:rPr lang="en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20,000 cases reported annually in Pakistan</a:t>
            </a: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587750" y="114838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System Architecture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0500" y="761356"/>
            <a:ext cx="6128102" cy="433274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410800" y="778875"/>
            <a:ext cx="11769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587750" y="114838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Targeted SDGs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475" y="1202225"/>
            <a:ext cx="1275150" cy="1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943400" y="1299600"/>
            <a:ext cx="2568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AgriTech's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 solutions help improve crop health, enhancing farmer livelihoods and contributing to poverty reduction.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700" y="2666000"/>
            <a:ext cx="1358700" cy="1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2004050" y="2792150"/>
            <a:ext cx="222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By reducing crop losses,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 AgriTech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supports efforts toward achieving zero hunger.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9525" y="1231188"/>
            <a:ext cx="1296950" cy="12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6565900" y="1280688"/>
            <a:ext cx="1943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AgriTech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 promotes safer farming practices by minimizing pesticide exposure, benefiting farmers' health.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9700" y="2679735"/>
            <a:ext cx="1316600" cy="1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6715925" y="2704025"/>
            <a:ext cx="1866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Google Sans"/>
                <a:ea typeface="Google Sans"/>
                <a:cs typeface="Google Sans"/>
                <a:sym typeface="Google Sans"/>
              </a:rPr>
              <a:t>AgriTech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 optimizes resource use, promoting sustainability in agriculture.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395975" y="349963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DEMO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49575" y="1134938"/>
            <a:ext cx="7158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Story:</a:t>
            </a:r>
            <a:b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 Farmer( </a:t>
            </a:r>
            <a:r>
              <a:rPr b="1" lang="en"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Jaffer Malik</a:t>
            </a:r>
            <a:r>
              <a:rPr lang="en" sz="13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) is standing on his field and looking at the field while coughing and doing spray on field than </a:t>
            </a:r>
            <a:r>
              <a:rPr b="1" lang="en"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Muneer</a:t>
            </a:r>
            <a:r>
              <a:rPr lang="en" sz="13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Went to him and told him about Our Drone &amp; About Mobile App. </a:t>
            </a:r>
            <a:endParaRPr sz="13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 Farmer will start Drone by Clicking on the Start Drone Button and Drone will fly and spraying the Field autonomously </a:t>
            </a:r>
            <a:r>
              <a:rPr lang="en" sz="13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will Add here UI Design of Start button video than add drone spraying video)</a:t>
            </a:r>
            <a:endParaRPr sz="1300"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 </a:t>
            </a:r>
            <a:r>
              <a:rPr b="1"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Muneer </a:t>
            </a:r>
            <a:r>
              <a:rPr lang="en"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Also tell him that he can get plants disease results on his mobile phone also and for taking a specific plants health condition he can directly take picture of that.</a:t>
            </a:r>
            <a:r>
              <a:rPr lang="en" sz="13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Will add here the UI Design Video of Uploading Picture Results)</a:t>
            </a:r>
            <a:endParaRPr sz="1300"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337900" y="349963"/>
            <a:ext cx="61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AgriTech Flow Diagram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801" y="996479"/>
            <a:ext cx="52511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1200" y="51500"/>
            <a:ext cx="5146051" cy="50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351400" y="1099500"/>
            <a:ext cx="217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System Flow Diagram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400" y="4443125"/>
            <a:ext cx="1353600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91749"/>
            <a:ext cx="1358697" cy="5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577" y="0"/>
            <a:ext cx="1236425" cy="9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"/>
            <a:ext cx="1943399" cy="5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438200" y="452900"/>
            <a:ext cx="52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Algorithm Architecture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2887" y="745838"/>
            <a:ext cx="6724685" cy="400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